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-13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0E689-4D21-4BFD-8172-63EB0AB1A59E}" type="datetimeFigureOut">
              <a:rPr lang="en-CA" smtClean="0"/>
              <a:t>17-02-25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58624-9E94-43DE-9AAC-6478B65F2E6E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0E689-4D21-4BFD-8172-63EB0AB1A59E}" type="datetimeFigureOut">
              <a:rPr lang="en-CA" smtClean="0"/>
              <a:t>17-02-25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58624-9E94-43DE-9AAC-6478B65F2E6E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0E689-4D21-4BFD-8172-63EB0AB1A59E}" type="datetimeFigureOut">
              <a:rPr lang="en-CA" smtClean="0"/>
              <a:t>17-02-25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58624-9E94-43DE-9AAC-6478B65F2E6E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0E689-4D21-4BFD-8172-63EB0AB1A59E}" type="datetimeFigureOut">
              <a:rPr lang="en-CA" smtClean="0"/>
              <a:t>17-02-25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58624-9E94-43DE-9AAC-6478B65F2E6E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0E689-4D21-4BFD-8172-63EB0AB1A59E}" type="datetimeFigureOut">
              <a:rPr lang="en-CA" smtClean="0"/>
              <a:t>17-02-25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58624-9E94-43DE-9AAC-6478B65F2E6E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0E689-4D21-4BFD-8172-63EB0AB1A59E}" type="datetimeFigureOut">
              <a:rPr lang="en-CA" smtClean="0"/>
              <a:t>17-02-25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58624-9E94-43DE-9AAC-6478B65F2E6E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0E689-4D21-4BFD-8172-63EB0AB1A59E}" type="datetimeFigureOut">
              <a:rPr lang="en-CA" smtClean="0"/>
              <a:t>17-02-25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58624-9E94-43DE-9AAC-6478B65F2E6E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0E689-4D21-4BFD-8172-63EB0AB1A59E}" type="datetimeFigureOut">
              <a:rPr lang="en-CA" smtClean="0"/>
              <a:t>17-02-25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58624-9E94-43DE-9AAC-6478B65F2E6E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0E689-4D21-4BFD-8172-63EB0AB1A59E}" type="datetimeFigureOut">
              <a:rPr lang="en-CA" smtClean="0"/>
              <a:t>17-02-25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58624-9E94-43DE-9AAC-6478B65F2E6E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0E689-4D21-4BFD-8172-63EB0AB1A59E}" type="datetimeFigureOut">
              <a:rPr lang="en-CA" smtClean="0"/>
              <a:t>17-02-25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58624-9E94-43DE-9AAC-6478B65F2E6E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0E689-4D21-4BFD-8172-63EB0AB1A59E}" type="datetimeFigureOut">
              <a:rPr lang="en-CA" smtClean="0"/>
              <a:t>17-02-25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58624-9E94-43DE-9AAC-6478B65F2E6E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60E689-4D21-4BFD-8172-63EB0AB1A59E}" type="datetimeFigureOut">
              <a:rPr lang="en-CA" smtClean="0"/>
              <a:t>17-02-25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A58624-9E94-43DE-9AAC-6478B65F2E6E}" type="slidenum">
              <a:rPr lang="en-CA" smtClean="0"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he_Bean-1.jpg"/>
          <p:cNvPicPr>
            <a:picLocks noGrp="1" noChangeAspect="1"/>
          </p:cNvPicPr>
          <p:nvPr isPhoto="1"/>
        </p:nvPicPr>
        <p:blipFill>
          <a:blip r:embed="rId2" cstate="screen">
            <a:grayscl/>
          </a:blip>
          <a:stretch>
            <a:fillRect/>
          </a:stretch>
        </p:blipFill>
        <p:spPr>
          <a:xfrm>
            <a:off x="0" y="763587"/>
            <a:ext cx="9144000" cy="6094413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tangle 11"/>
          <p:cNvSpPr/>
          <p:nvPr/>
        </p:nvSpPr>
        <p:spPr>
          <a:xfrm>
            <a:off x="0" y="0"/>
            <a:ext cx="9144000" cy="16764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667000" y="-304800"/>
            <a:ext cx="6629400" cy="2286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1" u="none" strike="noStrike" kern="1200" normalizeH="0" baseline="0" noProof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Student Centre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  <a:ea typeface="+mj-ea"/>
                <a:cs typeface="+mj-cs"/>
              </a:rPr>
              <a:t>RENOVATION</a:t>
            </a:r>
            <a:endParaRPr kumimoji="0" lang="en-US" sz="3600" b="1" i="1" u="none" strike="noStrike" kern="1200" normalizeH="0" baseline="0" noProof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3" name="Picture 12" descr="Heritage_CandS_logo.pn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52400" y="457200"/>
            <a:ext cx="2667000" cy="7067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e_Bean-1.jp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0" y="381000"/>
            <a:ext cx="9144000" cy="60944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e_Bean-2.jp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e_Bean-3.jp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e_Bean-12.jp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e_Bean-21.jp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e_Bean-22.jp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e_Bean-24.jp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e_Bean-30.jp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0" y="379413"/>
            <a:ext cx="9144000" cy="60975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e_Bean-35.jp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e_Bean-44.jp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e_Bean-45.jp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e_Bean-48.jp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e_Bean-49.jp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e_Bean-52.jp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e_Bean-54.jp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e_Bean-56.jp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e_Bean-57.jp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2286000" y="0"/>
            <a:ext cx="457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e_Bean-58.jp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2286000" y="0"/>
            <a:ext cx="457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e_Bean-62.jp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3</Words>
  <Application>Microsoft Macintosh PowerPoint</Application>
  <PresentationFormat>On-screen Show (4:3)</PresentationFormat>
  <Paragraphs>2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Heritage College &amp; Seminary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mgray</dc:creator>
  <cp:lastModifiedBy>Rick Reed</cp:lastModifiedBy>
  <cp:revision>1</cp:revision>
  <dcterms:created xsi:type="dcterms:W3CDTF">2017-02-24T16:22:09Z</dcterms:created>
  <dcterms:modified xsi:type="dcterms:W3CDTF">2017-02-25T14:17:14Z</dcterms:modified>
</cp:coreProperties>
</file>